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_rels/presentation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media/image1.jpeg" ContentType="image/jpeg"/>
  <Override PartName="/ppt/media/image2.png" ContentType="image/png"/>
  <Override PartName="/ppt/media/image12.jpeg" ContentType="image/jpeg"/>
  <Override PartName="/ppt/media/image7.jpeg" ContentType="image/jpeg"/>
  <Override PartName="/ppt/media/image19.jpeg" ContentType="image/jpeg"/>
  <Override PartName="/ppt/media/image3.png" ContentType="image/png"/>
  <Override PartName="/ppt/media/image11.jpeg" ContentType="image/jpeg"/>
  <Override PartName="/ppt/media/image6.jpeg" ContentType="image/jpeg"/>
  <Override PartName="/ppt/media/image5.png" ContentType="image/png"/>
  <Override PartName="/ppt/media/image17.jpeg" ContentType="image/jpeg"/>
  <Override PartName="/ppt/media/image4.jpeg" ContentType="image/jpeg"/>
  <Override PartName="/ppt/media/image8.jpeg" ContentType="image/jpeg"/>
  <Override PartName="/ppt/media/image13.jpeg" ContentType="image/jpeg"/>
  <Override PartName="/ppt/media/image9.jpeg" ContentType="image/jpeg"/>
  <Override PartName="/ppt/media/image14.jpeg" ContentType="image/jpeg"/>
  <Override PartName="/ppt/media/image10.jpeg" ContentType="image/jpeg"/>
  <Override PartName="/ppt/media/image15.jpeg" ContentType="image/jpeg"/>
  <Override PartName="/ppt/media/image16.jpeg" ContentType="image/jpeg"/>
  <Override PartName="/ppt/media/image18.jpeg" ContentType="image/jpeg"/>
  <Override PartName="/ppt/media/image20.jpeg" ContentType="image/jpeg"/>
  <Override PartName="/ppt/media/image21.jpe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3882A81-1E0E-4AB9-A0F7-7DDA58CC80F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5FB3618-A26D-4C96-AE21-4C5B601684E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1397BED-E19E-4FBC-8F0D-B1E7EEF974CB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2A9C882-659D-4809-9BC1-4D7026891C0D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A5576F77-1C76-49AC-A07C-330357C59D9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B3FE15A-0FB7-44E8-ABC5-7A3AC7154DE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B818C2B7-BCB3-4E8C-A0EF-E86F5B0256C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3103B36D-6980-40DA-8F16-88F0045E2F8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5709F3EC-F61A-4DAB-879B-4B73F2086AF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9C51ADA-8A01-4DCC-A3E1-A22FF74733A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39F5EFD6-BBBA-4FA9-B836-34A09B4EDB8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4610905-F349-46C6-ACB7-59E4942D1BC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A9DA9EC-82E4-44BD-B7F0-F74EEFC9E2C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B0F90EE-0FB4-474D-A1AC-07BBC792BC2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A005EF77-C908-4602-9ED9-6EB9BDC3D43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ABE8ED83-7212-445D-95AA-5FE1F7C679F7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0BD908F9-622D-497F-8181-0BDE347A43CF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560FFD90-168E-43CF-9565-E40B0CBB118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668FC71B-FB4D-46C8-883F-4D656603890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D9A7583E-D3F8-46C1-8466-55B095D766A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7F945C09-D16B-45FA-A68D-85488AE5AB4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A3B87D3F-B607-4345-B893-F0B41DFC6177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CD04D60-7729-4468-A6AE-AD0074651B3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05DA8DF8-1302-4D55-B0E3-5C50FE24C56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5BD3879F-6CC9-41CB-A867-F1E44C51267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8FF7AE1C-7FD9-46C4-886F-4D6EF08EB43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80237CC5-29E0-4942-988F-327D422C86E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962CB428-8BF4-4776-BFFC-E21A8F340F7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1C9C7E37-D959-4E70-8C58-9C65DB4A3AD7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1E971E61-109E-4ADC-91D0-71E4B13A8F74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DDEC22C-2B58-4DD8-9543-B8678BBE534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8FD3579-8599-42F9-970B-E1D31C574A7F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502427B-5D3C-482A-A2F3-30269317FAE7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85B6334-D47E-4843-A293-9929817F040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68108E0-CD8A-4134-B9FB-E7AA0126EC3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717DBC8-9499-4E59-97C6-DAEBDD1450B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indent="0" algn="ctr">
              <a:lnSpc>
                <a:spcPct val="90000"/>
              </a:lnSpc>
              <a:buNone/>
            </a:pPr>
            <a:r>
              <a:rPr b="0" lang="ru-RU" sz="60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</a:rPr>
              <a:t>&lt;дата/время&gt;</a:t>
            </a: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207E4EE-8A1A-45C0-9655-70344B2B432D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</a:rPr>
              <a:t>&lt;дата/время&gt;</a:t>
            </a: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DAB58F2-76FF-41CD-AB1E-512516E347C3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dt" idx="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</a:rPr>
              <a:t>&lt;дата/время&gt;</a:t>
            </a: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ftr" idx="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sldNum" idx="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7D5C01C1-6974-41FF-98F5-CBE15C1409B6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audio" Target="file:///C:/Users/111/Desktop/&#1063;&#1091;&#1082;&#1086;&#1074;&#1089;&#1082;&#1080;&#1081;/&#1079;&#1072;&#1089;&#1090;&#1072;&#1074;&#1082;&#1072;.mp3" TargetMode="External"/><Relationship Id="rId2" Type="http://schemas.microsoft.com/office/2007/relationships/media" Target="file:///C:/Users/111/Desktop/&#1063;&#1091;&#1082;&#1086;&#1074;&#1089;&#1082;&#1080;&#1081;/&#1079;&#1072;&#1089;&#1090;&#1072;&#1074;&#1082;&#1072;.mp3" TargetMode="External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audio" Target="file:///C:/Users/111/Desktop/&#1063;&#1091;&#1082;&#1086;&#1074;&#1089;&#1082;&#1080;&#1081;/8.mp3" TargetMode="External"/><Relationship Id="rId2" Type="http://schemas.microsoft.com/office/2007/relationships/media" Target="file:///C:/Users/111/Desktop/&#1063;&#1091;&#1082;&#1086;&#1074;&#1089;&#1082;&#1080;&#1081;/8.mp3" TargetMode="External"/><Relationship Id="rId3" Type="http://schemas.openxmlformats.org/officeDocument/2006/relationships/image" Target="../media/image2.png"/><Relationship Id="rId4" Type="http://schemas.openxmlformats.org/officeDocument/2006/relationships/image" Target="../media/image10.jpeg"/><Relationship Id="rId5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audio" Target="file:///C:/Users/111/Desktop/&#1063;&#1091;&#1082;&#1086;&#1074;&#1089;&#1082;&#1080;&#1081;/&#1079;&#1072;&#1089;&#1090;&#1072;&#1074;&#1082;&#1072;.mp3" TargetMode="External"/><Relationship Id="rId2" Type="http://schemas.microsoft.com/office/2007/relationships/media" Target="file:///C:/Users/111/Desktop/&#1063;&#1091;&#1082;&#1086;&#1074;&#1089;&#1082;&#1080;&#1081;/&#1079;&#1072;&#1089;&#1090;&#1072;&#1074;&#1082;&#1072;.mp3" TargetMode="External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7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audio" Target="file:///C:/Users/111/Desktop/&#1063;&#1091;&#1082;&#1086;&#1074;&#1089;&#1082;&#1080;&#1081;/&#1052;&#1091;&#1093;&#1072;%20&#1074;%20&#1073;&#1072;&#1085;&#1077;.mp3" TargetMode="External"/><Relationship Id="rId2" Type="http://schemas.microsoft.com/office/2007/relationships/media" Target="file:///C:/Users/111/Desktop/&#1063;&#1091;&#1082;&#1086;&#1074;&#1089;&#1082;&#1080;&#1081;/&#1052;&#1091;&#1093;&#1072;%20&#1074;%20&#1073;&#1072;&#1085;&#1077;.mp3" TargetMode="External"/><Relationship Id="rId3" Type="http://schemas.openxmlformats.org/officeDocument/2006/relationships/image" Target="../media/image2.pn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2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2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audio" Target="file:///C:/Users/111/Desktop/&#1063;&#1091;&#1082;&#1086;&#1074;&#1089;&#1082;&#1080;&#1081;/&#1079;&#1072;&#1089;&#1090;&#1072;&#1074;&#1082;&#1072;.mp3" TargetMode="External"/><Relationship Id="rId2" Type="http://schemas.microsoft.com/office/2007/relationships/media" Target="file:///C:/Users/111/Desktop/&#1063;&#1091;&#1082;&#1086;&#1074;&#1089;&#1082;&#1080;&#1081;/&#1079;&#1072;&#1089;&#1090;&#1072;&#1074;&#1082;&#1072;.mp3" TargetMode="External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7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2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2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2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audio" Target="file:///C:/Users/111/Desktop/&#1063;&#1091;&#1082;&#1086;&#1074;&#1089;&#1082;&#1080;&#1081;/&#1079;&#1072;&#1089;&#1090;&#1072;&#1074;&#1082;&#1072;.mp3" TargetMode="External"/><Relationship Id="rId2" Type="http://schemas.microsoft.com/office/2007/relationships/media" Target="file:///C:/Users/111/Desktop/&#1063;&#1091;&#1082;&#1086;&#1074;&#1089;&#1082;&#1080;&#1081;/&#1079;&#1072;&#1089;&#1090;&#1072;&#1074;&#1082;&#1072;.mp3" TargetMode="External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audio" Target="file:///C:/Users/111/Desktop/&#1063;&#1091;&#1082;&#1086;&#1074;&#1089;&#1082;&#1080;&#1081;/1.mp3" TargetMode="External"/><Relationship Id="rId2" Type="http://schemas.microsoft.com/office/2007/relationships/media" Target="file:///C:/Users/111/Desktop/&#1063;&#1091;&#1082;&#1086;&#1074;&#1089;&#1082;&#1080;&#1081;/1.mp3" TargetMode="Externa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audio" Target="file:///C:/Users/111/Desktop/&#1063;&#1091;&#1082;&#1086;&#1074;&#1089;&#1082;&#1080;&#1081;/2.mp3" TargetMode="External"/><Relationship Id="rId2" Type="http://schemas.microsoft.com/office/2007/relationships/media" Target="file:///C:/Users/111/Desktop/&#1063;&#1091;&#1082;&#1086;&#1074;&#1089;&#1082;&#1080;&#1081;/2.mp3" TargetMode="External"/><Relationship Id="rId3" Type="http://schemas.openxmlformats.org/officeDocument/2006/relationships/image" Target="../media/image2.png"/><Relationship Id="rId4" Type="http://schemas.openxmlformats.org/officeDocument/2006/relationships/image" Target="../media/image4.jpeg"/><Relationship Id="rId5" Type="http://schemas.openxmlformats.org/officeDocument/2006/relationships/slideLayout" Target="../slideLayouts/slideLayout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audio" Target="file:///C:/Users/111/Desktop/&#1063;&#1091;&#1082;&#1086;&#1074;&#1089;&#1082;&#1080;&#1081;/3 &#1055;&#1086;&#1083;&#1080;&#1085;&#1072;.MP3" TargetMode="External"/><Relationship Id="rId2" Type="http://schemas.microsoft.com/office/2007/relationships/media" Target="file:///C:/Users/111/Desktop/&#1063;&#1091;&#1082;&#1086;&#1074;&#1089;&#1082;&#1080;&#1081;/3 &#1055;&#1086;&#1083;&#1080;&#1085;&#1072;.MP3" TargetMode="External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slideLayout" Target="../slideLayouts/slideLayout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audio" Target="file:///C:/Users/111/Desktop/&#1063;&#1091;&#1082;&#1086;&#1074;&#1089;&#1082;&#1080;&#1081;/4.mp3" TargetMode="External"/><Relationship Id="rId2" Type="http://schemas.microsoft.com/office/2007/relationships/media" Target="file:///C:/Users/111/Desktop/&#1063;&#1091;&#1082;&#1086;&#1074;&#1089;&#1082;&#1080;&#1081;/4.mp3" TargetMode="External"/><Relationship Id="rId3" Type="http://schemas.openxmlformats.org/officeDocument/2006/relationships/image" Target="../media/image2.png"/><Relationship Id="rId4" Type="http://schemas.openxmlformats.org/officeDocument/2006/relationships/image" Target="../media/image6.jpeg"/><Relationship Id="rId5" Type="http://schemas.openxmlformats.org/officeDocument/2006/relationships/slideLayout" Target="../slideLayouts/slideLayout2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audio" Target="file:///C:/Users/111/Desktop/&#1063;&#1091;&#1082;&#1086;&#1074;&#1089;&#1082;&#1080;&#1081;/&#1052;&#1072;&#1082;&#1089;&#1080;&#1084;.MP3" TargetMode="External"/><Relationship Id="rId2" Type="http://schemas.microsoft.com/office/2007/relationships/media" Target="file:///C:/Users/111/Desktop/&#1063;&#1091;&#1082;&#1086;&#1074;&#1089;&#1082;&#1080;&#1081;/&#1052;&#1072;&#1082;&#1089;&#1080;&#1084;.MP3" TargetMode="External"/><Relationship Id="rId3" Type="http://schemas.openxmlformats.org/officeDocument/2006/relationships/image" Target="../media/image2.png"/><Relationship Id="rId4" Type="http://schemas.openxmlformats.org/officeDocument/2006/relationships/image" Target="../media/image7.jpeg"/><Relationship Id="rId5" Type="http://schemas.openxmlformats.org/officeDocument/2006/relationships/slideLayout" Target="../slideLayouts/slideLayout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audio" Target="file:///C:/Users/111/Desktop/&#1063;&#1091;&#1082;&#1086;&#1074;&#1089;&#1082;&#1080;&#1081;/6.mp3" TargetMode="External"/><Relationship Id="rId2" Type="http://schemas.microsoft.com/office/2007/relationships/media" Target="file:///C:/Users/111/Desktop/&#1063;&#1091;&#1082;&#1086;&#1074;&#1089;&#1082;&#1080;&#1081;/6.mp3" TargetMode="External"/><Relationship Id="rId3" Type="http://schemas.openxmlformats.org/officeDocument/2006/relationships/image" Target="../media/image2.png"/><Relationship Id="rId4" Type="http://schemas.openxmlformats.org/officeDocument/2006/relationships/image" Target="../media/image8.jpeg"/><Relationship Id="rId5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audio" Target="file:///C:/Users/111/Desktop/&#1063;&#1091;&#1082;&#1086;&#1074;&#1089;&#1082;&#1080;&#1081;/7.mp3" TargetMode="External"/><Relationship Id="rId2" Type="http://schemas.microsoft.com/office/2007/relationships/media" Target="file:///C:/Users/111/Desktop/&#1063;&#1091;&#1082;&#1086;&#1074;&#1089;&#1082;&#1080;&#1081;/7.mp3" TargetMode="External"/><Relationship Id="rId3" Type="http://schemas.openxmlformats.org/officeDocument/2006/relationships/image" Target="../media/image2.png"/><Relationship Id="rId4" Type="http://schemas.openxmlformats.org/officeDocument/2006/relationships/image" Target="../media/image9.jpeg"/><Relationship Id="rId5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" descr="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943600" y="3276720"/>
            <a:ext cx="304560" cy="304560"/>
          </a:xfrm>
          <a:prstGeom prst="rect">
            <a:avLst/>
          </a:prstGeom>
          <a:ln w="0">
            <a:noFill/>
          </a:ln>
        </p:spPr>
      </p:pic>
      <p:sp>
        <p:nvSpPr>
          <p:cNvPr id="124" name="Рамка 3"/>
          <p:cNvSpPr/>
          <p:nvPr/>
        </p:nvSpPr>
        <p:spPr>
          <a:xfrm>
            <a:off x="0" y="0"/>
            <a:ext cx="12191760" cy="6857640"/>
          </a:xfrm>
          <a:prstGeom prst="frame">
            <a:avLst>
              <a:gd name="adj1" fmla="val 233"/>
            </a:avLst>
          </a:prstGeom>
          <a:solidFill>
            <a:schemeClr val="accent2">
              <a:lumMod val="5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Рамка 4"/>
          <p:cNvSpPr/>
          <p:nvPr/>
        </p:nvSpPr>
        <p:spPr>
          <a:xfrm>
            <a:off x="6022800" y="0"/>
            <a:ext cx="109440" cy="6760080"/>
          </a:xfrm>
          <a:prstGeom prst="frame">
            <a:avLst>
              <a:gd name="adj1" fmla="val 50000"/>
            </a:avLst>
          </a:prstGeom>
          <a:solidFill>
            <a:srgbClr val="7e6000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" name="Прямоугольник 7"/>
          <p:cNvSpPr/>
          <p:nvPr/>
        </p:nvSpPr>
        <p:spPr>
          <a:xfrm>
            <a:off x="1585080" y="1721520"/>
            <a:ext cx="8838720" cy="204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  <a:scene3d>
              <a:camera prst="orthographicFront"/>
              <a:lightRig dir="t" rig="sof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>
              <a:lnSpc>
                <a:spcPct val="100000"/>
              </a:lnSpc>
            </a:pPr>
            <a:r>
              <a:rPr b="1" lang="ru-RU" sz="6400" spc="-1" strike="noStrike">
                <a:solidFill>
                  <a:srgbClr val="7e6000"/>
                </a:solidFill>
                <a:latin typeface="Calibri"/>
              </a:rPr>
              <a:t>«Читаем вместе с мамой»</a:t>
            </a:r>
            <a:endParaRPr b="0" lang="ru-RU" sz="6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TextBox 2"/>
          <p:cNvSpPr/>
          <p:nvPr/>
        </p:nvSpPr>
        <p:spPr>
          <a:xfrm>
            <a:off x="6656760" y="585360"/>
            <a:ext cx="4827600" cy="66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7e6000"/>
                </a:solidFill>
                <a:latin typeface="Times New Roman"/>
              </a:rPr>
              <a:t>МБДОУ детский сад «Теремок»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" descr="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943600" y="3276720"/>
            <a:ext cx="304560" cy="304560"/>
          </a:xfrm>
          <a:prstGeom prst="rect">
            <a:avLst/>
          </a:prstGeom>
          <a:ln w="0">
            <a:noFill/>
          </a:ln>
        </p:spPr>
      </p:pic>
      <p:pic>
        <p:nvPicPr>
          <p:cNvPr id="156" name="Рисунок 1" descr="Акимова Аня.JPG"/>
          <p:cNvPicPr/>
          <p:nvPr/>
        </p:nvPicPr>
        <p:blipFill>
          <a:blip r:embed="rId4">
            <a:lum bright="-30000"/>
          </a:blip>
          <a:stretch/>
        </p:blipFill>
        <p:spPr>
          <a:xfrm rot="16200000">
            <a:off x="3671640" y="360"/>
            <a:ext cx="484812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250"/>
    </mc:Choice>
    <mc:Fallback>
      <p:transition spd="slow"/>
    </mc:Fallback>
  </mc:AlternateContent>
  <p:timing>
    <p:tnLst>
      <p:par>
        <p:cTn id="55" dur="indefinite" restart="never" nodeType="tmRoot">
          <p:childTnLst>
            <p:seq>
              <p:cTn id="56" dur="indefinite" nodeType="mainSeq"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" fill="hold"/>
                                        <p:tgtEl>
                                          <p:spTgt spid="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" descr="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943600" y="3276720"/>
            <a:ext cx="304560" cy="304560"/>
          </a:xfrm>
          <a:prstGeom prst="rect">
            <a:avLst/>
          </a:prstGeom>
          <a:ln w="0">
            <a:noFill/>
          </a:ln>
        </p:spPr>
      </p:pic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9669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18000"/>
          </a:bodyPr>
          <a:p>
            <a:pPr marL="228240" indent="0" algn="ctr">
              <a:lnSpc>
                <a:spcPct val="90000"/>
              </a:lnSpc>
              <a:buNone/>
              <a:tabLst>
                <a:tab algn="l" pos="0"/>
              </a:tabLst>
            </a:pPr>
            <a:br>
              <a:rPr sz="6000"/>
            </a:br>
            <a:br>
              <a:rPr sz="6000"/>
            </a:br>
            <a:br>
              <a:rPr sz="6000"/>
            </a:br>
            <a:r>
              <a:rPr b="1" i="1" lang="ru-RU" sz="6000" spc="-1" strike="noStrike">
                <a:solidFill>
                  <a:srgbClr val="ff0000"/>
                </a:solidFill>
                <a:latin typeface="Calibri Light"/>
              </a:rPr>
              <a:t>Корней  Чуковский</a:t>
            </a:r>
            <a:br>
              <a:rPr sz="6000"/>
            </a:br>
            <a:br>
              <a:rPr sz="6000"/>
            </a:br>
            <a:r>
              <a:rPr b="1" i="1" lang="ru-RU" sz="6000" spc="-1" strike="noStrike">
                <a:solidFill>
                  <a:srgbClr val="ff0000"/>
                </a:solidFill>
                <a:latin typeface="Calibri Light"/>
              </a:rPr>
              <a:t>«Муха в бане»</a:t>
            </a:r>
            <a:endParaRPr b="0" lang="ru-RU" sz="6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1250"/>
    </mc:Choice>
    <mc:Fallback>
      <p:transition spd="slow"/>
    </mc:Fallback>
  </mc:AlternateContent>
  <p:timing>
    <p:tnLst>
      <p:par>
        <p:cTn id="61" dur="indefinite" restart="never" nodeType="tmRoot">
          <p:childTnLst>
            <p:seq>
              <p:cTn id="62" dur="indefinite" nodeType="mainSeq"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" fill="hold"/>
                                        <p:tgtEl>
                                          <p:spTgt spid="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" descr="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261720" y="6294240"/>
            <a:ext cx="304560" cy="304560"/>
          </a:xfrm>
          <a:prstGeom prst="rect">
            <a:avLst/>
          </a:prstGeom>
          <a:ln w="0">
            <a:noFill/>
          </a:ln>
        </p:spPr>
      </p:pic>
      <p:pic>
        <p:nvPicPr>
          <p:cNvPr id="160" name="Рисунок 1" descr="курбатова (1).jpeg"/>
          <p:cNvPicPr/>
          <p:nvPr/>
        </p:nvPicPr>
        <p:blipFill>
          <a:blip r:embed="rId4"/>
          <a:stretch/>
        </p:blipFill>
        <p:spPr>
          <a:xfrm>
            <a:off x="1622520" y="614880"/>
            <a:ext cx="4007160" cy="5354280"/>
          </a:xfrm>
          <a:prstGeom prst="rect">
            <a:avLst/>
          </a:prstGeom>
          <a:ln cap="sq" w="190500">
            <a:solidFill>
              <a:srgbClr val="c8c6bd"/>
            </a:solidFill>
            <a:miter/>
          </a:ln>
          <a:effectLst>
            <a:outerShdw algn="bl" blurRad="254160" rotWithShape="0">
              <a:srgbClr val="000000">
                <a:alpha val="43000"/>
              </a:srgbClr>
            </a:outerShdw>
          </a:effectLst>
          <a:scene3d>
            <a:camera fov="5400000" prst="perspectiveFront"/>
            <a:lightRig dir="t" rig="threePt">
              <a:rot lat="0" lon="0" rev="2100000"/>
            </a:lightRig>
          </a:scene3d>
          <a:sp3d extrusionH="25400">
            <a:bevelT prst="hardEdge" w="304800" h="152400"/>
            <a:extrusionClr>
              <a:srgbClr val="000000"/>
            </a:extrusionClr>
          </a:sp3d>
        </p:spPr>
      </p:pic>
      <p:pic>
        <p:nvPicPr>
          <p:cNvPr id="161" name="Рисунок 2" descr="курбатова (2).jpeg"/>
          <p:cNvPicPr/>
          <p:nvPr/>
        </p:nvPicPr>
        <p:blipFill>
          <a:blip r:embed="rId5"/>
          <a:stretch/>
        </p:blipFill>
        <p:spPr>
          <a:xfrm>
            <a:off x="6450120" y="613800"/>
            <a:ext cx="4105800" cy="5342400"/>
          </a:xfrm>
          <a:prstGeom prst="rect">
            <a:avLst/>
          </a:prstGeom>
          <a:ln cap="sq" w="190500">
            <a:solidFill>
              <a:srgbClr val="c8c6bd"/>
            </a:solidFill>
            <a:miter/>
          </a:ln>
          <a:effectLst>
            <a:outerShdw algn="bl" blurRad="254160" rotWithShape="0">
              <a:srgbClr val="000000">
                <a:alpha val="43000"/>
              </a:srgbClr>
            </a:outerShdw>
          </a:effectLst>
          <a:scene3d>
            <a:camera fov="5400000" prst="perspectiveFront"/>
            <a:lightRig dir="t" rig="threePt">
              <a:rot lat="0" lon="0" rev="2100000"/>
            </a:lightRig>
          </a:scene3d>
          <a:sp3d extrusionH="25400">
            <a:bevelT prst="hardEdge" w="304800" h="152400"/>
            <a:extrusionClr>
              <a:srgbClr val="000000"/>
            </a:extrusionClr>
          </a:sp3d>
        </p:spPr>
      </p:pic>
    </p:spTree>
  </p:cSld>
  <mc:AlternateContent>
    <mc:Choice Requires="p14">
      <p:transition spd="slow" p14:dur="1250"/>
    </mc:Choice>
    <mc:Fallback>
      <p:transition spd="slow"/>
    </mc:Fallback>
  </mc:AlternateContent>
  <p:timing>
    <p:tnLst>
      <p:par>
        <p:cTn id="67" dur="indefinite" restart="never" nodeType="tmRoot">
          <p:childTnLst>
            <p:seq>
              <p:cTn id="68" dur="indefinite" nodeType="mainSeq"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1071000" y="2115720"/>
            <a:ext cx="101624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algn="ctr">
              <a:lnSpc>
                <a:spcPct val="90000"/>
              </a:lnSpc>
              <a:buNone/>
            </a:pPr>
            <a:r>
              <a:rPr b="1" i="1" lang="ru-RU" sz="4400" spc="-1" strike="noStrike">
                <a:solidFill>
                  <a:srgbClr val="ff0000"/>
                </a:solidFill>
                <a:latin typeface="Arial Narrow"/>
              </a:rPr>
              <a:t>Результаты участия наших детей во Всероссийском детском конкурсе стихов и творческих работ с Международным участием </a:t>
            </a:r>
            <a:br>
              <a:rPr sz="4400"/>
            </a:br>
            <a:r>
              <a:rPr b="1" i="1" lang="ru-RU" sz="4400" spc="-1" strike="noStrike">
                <a:solidFill>
                  <a:srgbClr val="ff0000"/>
                </a:solidFill>
                <a:latin typeface="Arial Narrow"/>
              </a:rPr>
              <a:t>«По страницам сказок Чуковского», посвящённого 140-летию со дня рождения К.И. Чуковского 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125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Рисунок 1" descr="Авдеенкова Саша.jpg"/>
          <p:cNvPicPr/>
          <p:nvPr/>
        </p:nvPicPr>
        <p:blipFill>
          <a:blip r:embed="rId1"/>
          <a:stretch/>
        </p:blipFill>
        <p:spPr>
          <a:xfrm>
            <a:off x="1672200" y="0"/>
            <a:ext cx="9338400" cy="6603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25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Рисунок 3" descr="Акимова Аня.jpg"/>
          <p:cNvPicPr/>
          <p:nvPr/>
        </p:nvPicPr>
        <p:blipFill>
          <a:blip r:embed="rId1"/>
          <a:stretch/>
        </p:blipFill>
        <p:spPr>
          <a:xfrm>
            <a:off x="1763640" y="0"/>
            <a:ext cx="845136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25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Рисунок 1" descr="Быковских Никита.jpg"/>
          <p:cNvPicPr/>
          <p:nvPr/>
        </p:nvPicPr>
        <p:blipFill>
          <a:blip r:embed="rId1"/>
          <a:stretch/>
        </p:blipFill>
        <p:spPr>
          <a:xfrm>
            <a:off x="1246680" y="0"/>
            <a:ext cx="969840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25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Рисунок 1" descr="Жданов Руслан.jpg"/>
          <p:cNvPicPr/>
          <p:nvPr/>
        </p:nvPicPr>
        <p:blipFill>
          <a:blip r:embed="rId1"/>
          <a:stretch/>
        </p:blipFill>
        <p:spPr>
          <a:xfrm>
            <a:off x="1246680" y="0"/>
            <a:ext cx="969840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25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Рисунок 1" descr="Курбатова Полина.jpg"/>
          <p:cNvPicPr/>
          <p:nvPr/>
        </p:nvPicPr>
        <p:blipFill>
          <a:blip r:embed="rId1"/>
          <a:stretch/>
        </p:blipFill>
        <p:spPr>
          <a:xfrm>
            <a:off x="1246680" y="0"/>
            <a:ext cx="969840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25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Рисунок 1" descr="Харлов Егор.jpg"/>
          <p:cNvPicPr/>
          <p:nvPr/>
        </p:nvPicPr>
        <p:blipFill>
          <a:blip r:embed="rId1"/>
          <a:stretch/>
        </p:blipFill>
        <p:spPr>
          <a:xfrm>
            <a:off x="1246680" y="0"/>
            <a:ext cx="969840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25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" descr="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339840" y="6359400"/>
            <a:ext cx="304560" cy="304560"/>
          </a:xfrm>
          <a:prstGeom prst="rect">
            <a:avLst/>
          </a:prstGeom>
          <a:ln w="0">
            <a:noFill/>
          </a:ln>
        </p:spPr>
      </p:pic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838080" y="966600"/>
            <a:ext cx="10515240" cy="20113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algn="ctr">
              <a:lnSpc>
                <a:spcPct val="90000"/>
              </a:lnSpc>
              <a:buNone/>
            </a:pPr>
            <a:r>
              <a:rPr b="1" i="1" lang="ru-RU" sz="4800" spc="-1" strike="noStrike">
                <a:solidFill>
                  <a:srgbClr val="ff0000"/>
                </a:solidFill>
                <a:latin typeface="Calibri Light"/>
              </a:rPr>
              <a:t>Корней Чуковский</a:t>
            </a:r>
            <a:br>
              <a:rPr sz="4800"/>
            </a:br>
            <a:br>
              <a:rPr sz="4800"/>
            </a:br>
            <a:r>
              <a:rPr b="1" i="1" lang="ru-RU" sz="5400" spc="-1" strike="noStrike">
                <a:solidFill>
                  <a:srgbClr val="ff0000"/>
                </a:solidFill>
                <a:latin typeface="Calibri Light"/>
              </a:rPr>
              <a:t>«Телефон»</a:t>
            </a:r>
            <a:endParaRPr b="0" lang="ru-RU" sz="5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125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Рисунок 1" descr="Ильиных Максим.jpg"/>
          <p:cNvPicPr/>
          <p:nvPr/>
        </p:nvPicPr>
        <p:blipFill>
          <a:blip r:embed="rId1"/>
          <a:stretch/>
        </p:blipFill>
        <p:spPr>
          <a:xfrm>
            <a:off x="1246680" y="0"/>
            <a:ext cx="969840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25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Рисунок 1" descr="Сапрунова Полина.jpg"/>
          <p:cNvPicPr/>
          <p:nvPr/>
        </p:nvPicPr>
        <p:blipFill>
          <a:blip r:embed="rId1"/>
          <a:stretch/>
        </p:blipFill>
        <p:spPr>
          <a:xfrm>
            <a:off x="1246680" y="0"/>
            <a:ext cx="969840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25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Рисунок 1" descr="Жданов Егор.jpg"/>
          <p:cNvPicPr/>
          <p:nvPr/>
        </p:nvPicPr>
        <p:blipFill>
          <a:blip r:embed="rId1"/>
          <a:stretch/>
        </p:blipFill>
        <p:spPr>
          <a:xfrm>
            <a:off x="1246680" y="0"/>
            <a:ext cx="969840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25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" descr="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353160" y="6294240"/>
            <a:ext cx="304560" cy="304560"/>
          </a:xfrm>
          <a:prstGeom prst="rect">
            <a:avLst/>
          </a:prstGeom>
          <a:ln w="0">
            <a:noFill/>
          </a:ln>
        </p:spPr>
      </p:pic>
      <p:sp>
        <p:nvSpPr>
          <p:cNvPr id="173" name="Рамка 3"/>
          <p:cNvSpPr/>
          <p:nvPr/>
        </p:nvSpPr>
        <p:spPr>
          <a:xfrm>
            <a:off x="0" y="0"/>
            <a:ext cx="12191760" cy="6857640"/>
          </a:xfrm>
          <a:prstGeom prst="frame">
            <a:avLst>
              <a:gd name="adj1" fmla="val 233"/>
            </a:avLst>
          </a:prstGeom>
          <a:solidFill>
            <a:schemeClr val="accent2">
              <a:lumMod val="5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" name="Рамка 4"/>
          <p:cNvSpPr/>
          <p:nvPr/>
        </p:nvSpPr>
        <p:spPr>
          <a:xfrm>
            <a:off x="6205680" y="0"/>
            <a:ext cx="93960" cy="6857640"/>
          </a:xfrm>
          <a:prstGeom prst="frame">
            <a:avLst>
              <a:gd name="adj1" fmla="val 50000"/>
            </a:avLst>
          </a:prstGeom>
          <a:solidFill>
            <a:srgbClr val="7e6000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" name="Прямоугольник 1"/>
          <p:cNvSpPr/>
          <p:nvPr/>
        </p:nvSpPr>
        <p:spPr>
          <a:xfrm>
            <a:off x="1149480" y="751320"/>
            <a:ext cx="4507200" cy="2224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  <a:scene3d>
              <a:camera prst="orthographicFront"/>
              <a:lightRig dir="t" rig="sof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ff0000"/>
                </a:solidFill>
                <a:latin typeface="Calibri"/>
              </a:rPr>
              <a:t>Жданова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ff0000"/>
                </a:solidFill>
                <a:latin typeface="Calibri"/>
              </a:rPr>
              <a:t>Надежда  Станиславовна-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ff0000"/>
                </a:solidFill>
                <a:latin typeface="Calibri"/>
              </a:rPr>
              <a:t>учитель-логопед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ru-RU" sz="2800" spc="-1" strike="noStrike">
                <a:solidFill>
                  <a:srgbClr val="ff0000"/>
                </a:solidFill>
                <a:latin typeface="Calibri"/>
              </a:rPr>
              <a:t>детского сада «Теремок»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ff0000"/>
                </a:solidFill>
                <a:latin typeface="Calibri"/>
              </a:rPr>
              <a:t>с.Усть-Калманка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TextBox 5"/>
          <p:cNvSpPr/>
          <p:nvPr/>
        </p:nvSpPr>
        <p:spPr>
          <a:xfrm>
            <a:off x="6204960" y="609480"/>
            <a:ext cx="5473080" cy="3258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2800" spc="-1" strike="noStrike">
                <a:solidFill>
                  <a:srgbClr val="7e6000"/>
                </a:solidFill>
                <a:latin typeface="Calibri"/>
              </a:rPr>
              <a:t> </a:t>
            </a:r>
            <a:r>
              <a:rPr b="1" i="1" lang="ru-RU" sz="4800" spc="-1" strike="noStrike">
                <a:solidFill>
                  <a:srgbClr val="ff0000"/>
                </a:solidFill>
                <a:latin typeface="Calibri"/>
              </a:rPr>
              <a:t>СПАСИБО </a:t>
            </a:r>
            <a:endParaRPr b="0" lang="ru-RU" sz="4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ru-RU" sz="4800" spc="-1" strike="noStrike">
                <a:solidFill>
                  <a:srgbClr val="ff0000"/>
                </a:solidFill>
                <a:latin typeface="Calibri"/>
              </a:rPr>
              <a:t>ЗА  ВНИМАНИЕ!!!</a:t>
            </a:r>
            <a:endParaRPr b="0" lang="ru-RU" sz="4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1250"/>
    </mc:Choice>
    <mc:Fallback>
      <p:transition spd="slow"/>
    </mc:Fallback>
  </mc:AlternateContent>
  <p:timing>
    <p:tnLst>
      <p:par>
        <p:cTn id="73" dur="indefinite" restart="never" nodeType="tmRoot">
          <p:childTnLst>
            <p:seq>
              <p:cTn id="74" dur="indefinite" nodeType="mainSeq"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" fill="hold"/>
                                        <p:tgtEl>
                                          <p:spTgt spid="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" descr="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943600" y="3276720"/>
            <a:ext cx="304560" cy="304560"/>
          </a:xfrm>
          <a:prstGeom prst="rect">
            <a:avLst/>
          </a:prstGeom>
          <a:ln w="0">
            <a:noFill/>
          </a:ln>
        </p:spPr>
      </p:pic>
      <p:sp>
        <p:nvSpPr>
          <p:cNvPr id="131" name="Рамка 3"/>
          <p:cNvSpPr/>
          <p:nvPr/>
        </p:nvSpPr>
        <p:spPr>
          <a:xfrm>
            <a:off x="0" y="0"/>
            <a:ext cx="12191760" cy="6857640"/>
          </a:xfrm>
          <a:prstGeom prst="frame">
            <a:avLst>
              <a:gd name="adj1" fmla="val 233"/>
            </a:avLst>
          </a:prstGeom>
          <a:solidFill>
            <a:schemeClr val="accent2">
              <a:lumMod val="5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" name="Рамка 4"/>
          <p:cNvSpPr/>
          <p:nvPr/>
        </p:nvSpPr>
        <p:spPr>
          <a:xfrm>
            <a:off x="6022800" y="0"/>
            <a:ext cx="109440" cy="6760080"/>
          </a:xfrm>
          <a:prstGeom prst="frame">
            <a:avLst>
              <a:gd name="adj1" fmla="val 50000"/>
            </a:avLst>
          </a:prstGeom>
          <a:solidFill>
            <a:srgbClr val="7e6000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" name="Рисунок 5"/>
          <p:cNvSpPr/>
          <p:nvPr/>
        </p:nvSpPr>
        <p:spPr>
          <a:xfrm rot="16200000">
            <a:off x="3671640" y="360"/>
            <a:ext cx="4848120" cy="6857640"/>
          </a:xfrm>
          <a:prstGeom prst="roundRect">
            <a:avLst>
              <a:gd name="adj" fmla="val 8594"/>
            </a:avLst>
          </a:prstGeom>
          <a:blipFill rotWithShape="0">
            <a:blip r:embed="rId4"/>
            <a:srcRect/>
            <a:stretch/>
          </a:blipFill>
          <a:ln w="0">
            <a:noFill/>
          </a:ln>
          <a:effectLst>
            <a:reflection algn="bl" blurRad="12700" dir="5400000" dist="5000" endPos="28000" rotWithShape="0" stA="38000" sy="-100000"/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1250"/>
    </mc:Choice>
    <mc:Fallback>
      <p:transition spd="slow"/>
    </mc:Fallback>
  </mc:AlternateContent>
  <p:timing>
    <p:tnLst>
      <p:par>
        <p:cTn id="13" dur="indefinite" restart="never" nodeType="tmRoot">
          <p:childTnLst>
            <p:seq>
              <p:cTn id="14" dur="indefinite" nodeType="mainSeq"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" descr="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943600" y="3276720"/>
            <a:ext cx="304560" cy="304560"/>
          </a:xfrm>
          <a:prstGeom prst="rect">
            <a:avLst/>
          </a:prstGeom>
          <a:ln w="0">
            <a:noFill/>
          </a:ln>
        </p:spPr>
      </p:pic>
      <p:sp>
        <p:nvSpPr>
          <p:cNvPr id="135" name="Рамка 3"/>
          <p:cNvSpPr/>
          <p:nvPr/>
        </p:nvSpPr>
        <p:spPr>
          <a:xfrm>
            <a:off x="0" y="0"/>
            <a:ext cx="12191760" cy="6857640"/>
          </a:xfrm>
          <a:prstGeom prst="frame">
            <a:avLst>
              <a:gd name="adj1" fmla="val 233"/>
            </a:avLst>
          </a:prstGeom>
          <a:solidFill>
            <a:schemeClr val="accent2">
              <a:lumMod val="5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" name="Рамка 4"/>
          <p:cNvSpPr/>
          <p:nvPr/>
        </p:nvSpPr>
        <p:spPr>
          <a:xfrm>
            <a:off x="6022800" y="0"/>
            <a:ext cx="84960" cy="6760080"/>
          </a:xfrm>
          <a:prstGeom prst="frame">
            <a:avLst>
              <a:gd name="adj1" fmla="val 50000"/>
            </a:avLst>
          </a:prstGeom>
          <a:solidFill>
            <a:srgbClr val="7e6000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7" name="Рисунок 5" descr="Жданов Егор.JPG"/>
          <p:cNvPicPr/>
          <p:nvPr/>
        </p:nvPicPr>
        <p:blipFill>
          <a:blip r:embed="rId4"/>
          <a:stretch/>
        </p:blipFill>
        <p:spPr>
          <a:xfrm>
            <a:off x="3672000" y="0"/>
            <a:ext cx="4848120" cy="6857640"/>
          </a:xfrm>
          <a:prstGeom prst="rect">
            <a:avLst/>
          </a:prstGeom>
          <a:ln cap="sq" w="190500">
            <a:solidFill>
              <a:srgbClr val="c8c6bd"/>
            </a:solidFill>
            <a:miter/>
          </a:ln>
          <a:effectLst>
            <a:outerShdw algn="bl" blurRad="254160" rotWithShape="0">
              <a:srgbClr val="000000">
                <a:alpha val="43000"/>
              </a:srgbClr>
            </a:outerShdw>
          </a:effectLst>
          <a:scene3d>
            <a:camera fov="5400000" prst="perspectiveFront"/>
            <a:lightRig dir="t" rig="threePt">
              <a:rot lat="0" lon="0" rev="2100000"/>
            </a:lightRig>
          </a:scene3d>
          <a:sp3d extrusionH="25400">
            <a:bevelT prst="hardEdge" w="304800" h="152400"/>
            <a:extrusionClr>
              <a:srgbClr val="000000"/>
            </a:extrusionClr>
          </a:sp3d>
        </p:spPr>
      </p:pic>
    </p:spTree>
  </p:cSld>
  <mc:AlternateContent>
    <mc:Choice Requires="p14">
      <p:transition spd="slow" p14:dur="1250"/>
    </mc:Choice>
    <mc:Fallback>
      <p:transition spd="slow"/>
    </mc:Fallback>
  </mc:AlternateContent>
  <p:timing>
    <p:tnLst>
      <p:par>
        <p:cTn id="19" dur="indefinite" restart="never" nodeType="tmRoot">
          <p:childTnLst>
            <p:seq>
              <p:cTn id="20" dur="indefinite" nodeType="mainSeq"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" descr="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943600" y="3276720"/>
            <a:ext cx="304560" cy="304560"/>
          </a:xfrm>
          <a:prstGeom prst="rect">
            <a:avLst/>
          </a:prstGeom>
          <a:ln w="0">
            <a:noFill/>
          </a:ln>
        </p:spPr>
      </p:pic>
      <p:sp>
        <p:nvSpPr>
          <p:cNvPr id="139" name="Рамка 3"/>
          <p:cNvSpPr/>
          <p:nvPr/>
        </p:nvSpPr>
        <p:spPr>
          <a:xfrm>
            <a:off x="0" y="0"/>
            <a:ext cx="12191760" cy="6857640"/>
          </a:xfrm>
          <a:prstGeom prst="frame">
            <a:avLst>
              <a:gd name="adj1" fmla="val 233"/>
            </a:avLst>
          </a:prstGeom>
          <a:solidFill>
            <a:schemeClr val="accent2">
              <a:lumMod val="5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Рамка 4"/>
          <p:cNvSpPr/>
          <p:nvPr/>
        </p:nvSpPr>
        <p:spPr>
          <a:xfrm>
            <a:off x="6083640" y="0"/>
            <a:ext cx="97200" cy="6760080"/>
          </a:xfrm>
          <a:prstGeom prst="frame">
            <a:avLst>
              <a:gd name="adj1" fmla="val 50000"/>
            </a:avLst>
          </a:prstGeom>
          <a:solidFill>
            <a:srgbClr val="7e6000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Рисунок 5"/>
          <p:cNvSpPr/>
          <p:nvPr/>
        </p:nvSpPr>
        <p:spPr>
          <a:xfrm rot="16200000">
            <a:off x="3671640" y="360"/>
            <a:ext cx="4848120" cy="6857640"/>
          </a:xfrm>
          <a:prstGeom prst="roundRect">
            <a:avLst>
              <a:gd name="adj" fmla="val 11111"/>
            </a:avLst>
          </a:prstGeom>
          <a:blipFill rotWithShape="0">
            <a:blip r:embed="rId4"/>
            <a:srcRect/>
            <a:stretch/>
          </a:blipFill>
          <a:ln cap="rnd" w="190500">
            <a:solidFill>
              <a:srgbClr val="c8c6bd"/>
            </a:solidFill>
            <a:round/>
          </a:ln>
          <a:effectLst>
            <a:outerShdw algn="tl" blurRad="101520" dir="7190755" dist="50636" rotWithShape="0">
              <a:srgbClr val="000000">
                <a:alpha val="45000"/>
              </a:srgbClr>
            </a:outerShdw>
          </a:effectLst>
          <a:scene3d>
            <a:camera fov="5400000" prst="perspectiveFront"/>
            <a:lightRig dir="t" rig="threePt">
              <a:rot lat="0" lon="0" rev="19200000"/>
            </a:lightRig>
          </a:scene3d>
          <a:sp3d extrusionH="25400">
            <a:bevelT prst="hardEdge" w="304800" h="152400"/>
            <a:extrusionClr>
              <a:srgbClr val="ffffff"/>
            </a:extrusionClr>
          </a:sp3d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1250"/>
    </mc:Choice>
    <mc:Fallback>
      <p:transition spd="slow"/>
    </mc:Fallback>
  </mc:AlternateContent>
  <p:timing>
    <p:tnLst>
      <p:par>
        <p:cTn id="25" dur="indefinite" restart="never" nodeType="tmRoot">
          <p:childTnLst>
            <p:seq>
              <p:cTn id="26" dur="indefinite" nodeType="mainSeq"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9153" fill="hold"/>
                                        <p:tgtEl>
                                          <p:spTgt spid="1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" descr="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943600" y="3276720"/>
            <a:ext cx="304560" cy="304560"/>
          </a:xfrm>
          <a:prstGeom prst="rect">
            <a:avLst/>
          </a:prstGeom>
          <a:ln w="0">
            <a:noFill/>
          </a:ln>
        </p:spPr>
      </p:pic>
      <p:sp>
        <p:nvSpPr>
          <p:cNvPr id="143" name="Рамка 3"/>
          <p:cNvSpPr/>
          <p:nvPr/>
        </p:nvSpPr>
        <p:spPr>
          <a:xfrm>
            <a:off x="0" y="0"/>
            <a:ext cx="12191760" cy="6857640"/>
          </a:xfrm>
          <a:prstGeom prst="frame">
            <a:avLst>
              <a:gd name="adj1" fmla="val 233"/>
            </a:avLst>
          </a:prstGeom>
          <a:solidFill>
            <a:schemeClr val="accent2">
              <a:lumMod val="5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Рамка 4"/>
          <p:cNvSpPr/>
          <p:nvPr/>
        </p:nvSpPr>
        <p:spPr>
          <a:xfrm>
            <a:off x="6022800" y="0"/>
            <a:ext cx="97200" cy="6760080"/>
          </a:xfrm>
          <a:prstGeom prst="frame">
            <a:avLst>
              <a:gd name="adj1" fmla="val 50000"/>
            </a:avLst>
          </a:prstGeom>
          <a:solidFill>
            <a:srgbClr val="7e6000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5" name="Рисунок 5" descr="Авдеенкова Саша.JPG"/>
          <p:cNvPicPr/>
          <p:nvPr/>
        </p:nvPicPr>
        <p:blipFill>
          <a:blip r:embed="rId4">
            <a:lum contrast="-40000"/>
          </a:blip>
          <a:stretch/>
        </p:blipFill>
        <p:spPr>
          <a:xfrm rot="16200000">
            <a:off x="3671640" y="360"/>
            <a:ext cx="4848120" cy="6857640"/>
          </a:xfrm>
          <a:prstGeom prst="rect">
            <a:avLst/>
          </a:prstGeom>
          <a:ln cap="sq" w="190500">
            <a:solidFill>
              <a:srgbClr val="c8c6bd"/>
            </a:solidFill>
            <a:miter/>
          </a:ln>
          <a:effectLst>
            <a:outerShdw algn="bl" blurRad="254160" rotWithShape="0">
              <a:srgbClr val="000000">
                <a:alpha val="43000"/>
              </a:srgbClr>
            </a:outerShdw>
          </a:effectLst>
          <a:scene3d>
            <a:camera fov="5400000" prst="perspectiveFront"/>
            <a:lightRig dir="t" rig="threePt">
              <a:rot lat="0" lon="0" rev="2100000"/>
            </a:lightRig>
          </a:scene3d>
          <a:sp3d extrusionH="25400">
            <a:bevelT prst="hardEdge" w="304800" h="152400"/>
            <a:extrusionClr>
              <a:srgbClr val="000000"/>
            </a:extrusionClr>
          </a:sp3d>
        </p:spPr>
      </p:pic>
    </p:spTree>
  </p:cSld>
  <mc:AlternateContent>
    <mc:Choice Requires="p14">
      <p:transition spd="slow" p14:dur="1250"/>
    </mc:Choice>
    <mc:Fallback>
      <p:transition spd="slow"/>
    </mc:Fallback>
  </mc:AlternateContent>
  <p:timing>
    <p:tnLst>
      <p:par>
        <p:cTn id="31" dur="indefinite" restart="never" nodeType="tmRoot">
          <p:childTnLst>
            <p:seq>
              <p:cTn id="32" dur="indefinite" nodeType="mainSeq"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1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" descr="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943600" y="3276720"/>
            <a:ext cx="304560" cy="304560"/>
          </a:xfrm>
          <a:prstGeom prst="rect">
            <a:avLst/>
          </a:prstGeom>
          <a:ln w="0">
            <a:noFill/>
          </a:ln>
        </p:spPr>
      </p:pic>
      <p:sp>
        <p:nvSpPr>
          <p:cNvPr id="147" name="Рамка 3"/>
          <p:cNvSpPr/>
          <p:nvPr/>
        </p:nvSpPr>
        <p:spPr>
          <a:xfrm>
            <a:off x="0" y="0"/>
            <a:ext cx="12191760" cy="6857640"/>
          </a:xfrm>
          <a:prstGeom prst="frame">
            <a:avLst>
              <a:gd name="adj1" fmla="val 233"/>
            </a:avLst>
          </a:prstGeom>
          <a:solidFill>
            <a:schemeClr val="accent2">
              <a:lumMod val="5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Рамка 4"/>
          <p:cNvSpPr/>
          <p:nvPr/>
        </p:nvSpPr>
        <p:spPr>
          <a:xfrm>
            <a:off x="6022800" y="0"/>
            <a:ext cx="97200" cy="6760080"/>
          </a:xfrm>
          <a:prstGeom prst="frame">
            <a:avLst>
              <a:gd name="adj1" fmla="val 50000"/>
            </a:avLst>
          </a:prstGeom>
          <a:solidFill>
            <a:srgbClr val="7e6000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149" name="Таблица 6"/>
          <p:cNvGraphicFramePr/>
          <p:nvPr/>
        </p:nvGraphicFramePr>
        <p:xfrm>
          <a:off x="8754120" y="5910840"/>
          <a:ext cx="2890800" cy="346320"/>
        </p:xfrm>
        <a:graphic>
          <a:graphicData uri="http://schemas.openxmlformats.org/drawingml/2006/table">
            <a:tbl>
              <a:tblPr/>
              <a:tblGrid>
                <a:gridCol w="2890800"/>
              </a:tblGrid>
              <a:tr h="24804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20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Ильиных Максим, 4 г.</a:t>
                      </a:r>
                      <a:endParaRPr b="0" lang="ru-RU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50" name="Рисунок 8" descr="Максим Ильиных.jpg"/>
          <p:cNvPicPr/>
          <p:nvPr/>
        </p:nvPicPr>
        <p:blipFill>
          <a:blip r:embed="rId4"/>
          <a:stretch/>
        </p:blipFill>
        <p:spPr>
          <a:xfrm>
            <a:off x="1373400" y="26280"/>
            <a:ext cx="7286760" cy="6609600"/>
          </a:xfrm>
          <a:prstGeom prst="rect">
            <a:avLst/>
          </a:prstGeom>
          <a:ln cap="sq" w="190500">
            <a:solidFill>
              <a:srgbClr val="c8c6bd"/>
            </a:solidFill>
            <a:miter/>
          </a:ln>
          <a:effectLst>
            <a:outerShdw algn="bl" blurRad="254160" rotWithShape="0">
              <a:srgbClr val="000000">
                <a:alpha val="43000"/>
              </a:srgbClr>
            </a:outerShdw>
          </a:effectLst>
          <a:scene3d>
            <a:camera fov="5400000" prst="perspectiveFront"/>
            <a:lightRig dir="t" rig="threePt">
              <a:rot lat="0" lon="0" rev="2100000"/>
            </a:lightRig>
          </a:scene3d>
          <a:sp3d extrusionH="25400">
            <a:bevelT prst="hardEdge" w="304800" h="152400"/>
            <a:extrusionClr>
              <a:srgbClr val="000000"/>
            </a:extrusionClr>
          </a:sp3d>
        </p:spPr>
      </p:pic>
    </p:spTree>
  </p:cSld>
  <mc:AlternateContent>
    <mc:Choice Requires="p14">
      <p:transition spd="slow" p14:dur="1250"/>
    </mc:Choice>
    <mc:Fallback>
      <p:transition spd="slow"/>
    </mc:Fallback>
  </mc:AlternateContent>
  <p:timing>
    <p:tnLst>
      <p:par>
        <p:cTn id="37" dur="indefinite" restart="never" nodeType="tmRoot">
          <p:childTnLst>
            <p:seq>
              <p:cTn id="38" dur="indefinite" nodeType="mainSeq"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5836" fill="hold"/>
                                        <p:tgtEl>
                                          <p:spTgt spid="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" descr="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943600" y="3276720"/>
            <a:ext cx="304560" cy="304560"/>
          </a:xfrm>
          <a:prstGeom prst="rect">
            <a:avLst/>
          </a:prstGeom>
          <a:ln w="0">
            <a:noFill/>
          </a:ln>
        </p:spPr>
      </p:pic>
      <p:pic>
        <p:nvPicPr>
          <p:cNvPr id="152" name="Рисунок 1" descr="Харлов Егор.JPG"/>
          <p:cNvPicPr/>
          <p:nvPr/>
        </p:nvPicPr>
        <p:blipFill>
          <a:blip r:embed="rId4">
            <a:lum contrast="-30000"/>
          </a:blip>
          <a:stretch/>
        </p:blipFill>
        <p:spPr>
          <a:xfrm rot="16200000">
            <a:off x="3671640" y="360"/>
            <a:ext cx="4848120" cy="6857640"/>
          </a:xfrm>
          <a:prstGeom prst="rect">
            <a:avLst/>
          </a:prstGeom>
          <a:ln cap="sq" w="190500">
            <a:solidFill>
              <a:srgbClr val="c8c6bd"/>
            </a:solidFill>
            <a:miter/>
          </a:ln>
          <a:effectLst>
            <a:outerShdw algn="bl" blurRad="254160" rotWithShape="0">
              <a:srgbClr val="000000">
                <a:alpha val="43000"/>
              </a:srgbClr>
            </a:outerShdw>
          </a:effectLst>
          <a:scene3d>
            <a:camera fov="5400000" prst="perspectiveFront"/>
            <a:lightRig dir="t" rig="threePt">
              <a:rot lat="0" lon="0" rev="2100000"/>
            </a:lightRig>
          </a:scene3d>
          <a:sp3d extrusionH="25400">
            <a:bevelT prst="hardEdge" w="304800" h="152400"/>
            <a:extrusionClr>
              <a:srgbClr val="000000"/>
            </a:extrusionClr>
          </a:sp3d>
        </p:spPr>
      </p:pic>
    </p:spTree>
  </p:cSld>
  <mc:AlternateContent>
    <mc:Choice Requires="p14">
      <p:transition spd="slow" p14:dur="1250"/>
    </mc:Choice>
    <mc:Fallback>
      <p:transition spd="slow"/>
    </mc:Fallback>
  </mc:AlternateContent>
  <p:timing>
    <p:tnLst>
      <p:par>
        <p:cTn id="43" dur="indefinite" restart="never" nodeType="tmRoot">
          <p:childTnLst>
            <p:seq>
              <p:cTn id="44" dur="indefinite" nodeType="mainSeq"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" fill="hold"/>
                                        <p:tgtEl>
                                          <p:spTgt spid="1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" descr="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943600" y="3276720"/>
            <a:ext cx="304560" cy="304560"/>
          </a:xfrm>
          <a:prstGeom prst="rect">
            <a:avLst/>
          </a:prstGeom>
          <a:ln w="0">
            <a:noFill/>
          </a:ln>
        </p:spPr>
      </p:pic>
      <p:pic>
        <p:nvPicPr>
          <p:cNvPr id="154" name="Рисунок 1" descr="Быковских Никита.JPG"/>
          <p:cNvPicPr/>
          <p:nvPr/>
        </p:nvPicPr>
        <p:blipFill>
          <a:blip r:embed="rId4">
            <a:lum bright="-20000"/>
          </a:blip>
          <a:stretch/>
        </p:blipFill>
        <p:spPr>
          <a:xfrm>
            <a:off x="3672000" y="0"/>
            <a:ext cx="4848120" cy="6857640"/>
          </a:xfrm>
          <a:prstGeom prst="rect">
            <a:avLst/>
          </a:prstGeom>
          <a:ln cap="sq" w="190500">
            <a:solidFill>
              <a:srgbClr val="c8c6bd"/>
            </a:solidFill>
            <a:miter/>
          </a:ln>
          <a:effectLst>
            <a:outerShdw algn="bl" blurRad="254160" rotWithShape="0">
              <a:srgbClr val="000000">
                <a:alpha val="43000"/>
              </a:srgbClr>
            </a:outerShdw>
          </a:effectLst>
          <a:scene3d>
            <a:camera fov="5400000" prst="perspectiveFront"/>
            <a:lightRig dir="t" rig="threePt">
              <a:rot lat="0" lon="0" rev="2100000"/>
            </a:lightRig>
          </a:scene3d>
          <a:sp3d extrusionH="25400">
            <a:bevelT prst="hardEdge" w="304800" h="152400"/>
            <a:extrusionClr>
              <a:srgbClr val="000000"/>
            </a:extrusionClr>
          </a:sp3d>
        </p:spPr>
      </p:pic>
    </p:spTree>
  </p:cSld>
  <mc:AlternateContent>
    <mc:Choice Requires="p14">
      <p:transition spd="slow" p14:dur="1250"/>
    </mc:Choice>
    <mc:Fallback>
      <p:transition spd="slow"/>
    </mc:Fallback>
  </mc:AlternateContent>
  <p:timing>
    <p:tnLst>
      <p:par>
        <p:cTn id="49" dur="indefinite" restart="never" nodeType="tmRoot">
          <p:childTnLst>
            <p:seq>
              <p:cTn id="50" dur="indefinite" nodeType="mainSeq"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" fill="hold"/>
                                        <p:tgtEl>
                                          <p:spTgt spid="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</TotalTime>
  <Application>LibreOffice/7.5.5.2$Windows_X86_64 LibreOffice_project/ca8fe7424262805f223b9a2334bc7181abbcbf5e</Application>
  <AppVersion>15.0000</AppVersion>
  <Words>51</Words>
  <Paragraphs>17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2020-02-19T03:38:27Z</dcterms:created>
  <dc:creator>Дом</dc:creator>
  <dc:description/>
  <dc:language>ru-RU</dc:language>
  <cp:lastModifiedBy/>
  <dcterms:modified xsi:type="dcterms:W3CDTF">2023-11-09T05:42:25Z</dcterms:modified>
  <cp:revision>15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13</vt:i4>
  </property>
  <property fmtid="{D5CDD505-2E9C-101B-9397-08002B2CF9AE}" pid="3" name="PresentationFormat">
    <vt:lpwstr>Произвольный</vt:lpwstr>
  </property>
  <property fmtid="{D5CDD505-2E9C-101B-9397-08002B2CF9AE}" pid="4" name="Slides">
    <vt:i4>23</vt:i4>
  </property>
</Properties>
</file>